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80" r:id="rId4"/>
    <p:sldId id="269" r:id="rId5"/>
    <p:sldId id="281" r:id="rId6"/>
    <p:sldId id="259" r:id="rId7"/>
    <p:sldId id="282" r:id="rId8"/>
    <p:sldId id="275" r:id="rId9"/>
    <p:sldId id="283" r:id="rId10"/>
    <p:sldId id="257" r:id="rId11"/>
    <p:sldId id="284" r:id="rId12"/>
    <p:sldId id="267" r:id="rId13"/>
    <p:sldId id="302" r:id="rId14"/>
    <p:sldId id="278" r:id="rId15"/>
    <p:sldId id="285" r:id="rId16"/>
    <p:sldId id="258" r:id="rId17"/>
    <p:sldId id="286" r:id="rId18"/>
    <p:sldId id="274" r:id="rId19"/>
    <p:sldId id="287" r:id="rId20"/>
    <p:sldId id="277" r:id="rId21"/>
    <p:sldId id="288" r:id="rId22"/>
    <p:sldId id="261" r:id="rId23"/>
    <p:sldId id="289" r:id="rId24"/>
    <p:sldId id="271" r:id="rId25"/>
    <p:sldId id="290" r:id="rId26"/>
    <p:sldId id="262" r:id="rId27"/>
    <p:sldId id="291" r:id="rId28"/>
    <p:sldId id="276" r:id="rId29"/>
    <p:sldId id="292" r:id="rId30"/>
    <p:sldId id="263" r:id="rId31"/>
    <p:sldId id="293" r:id="rId32"/>
    <p:sldId id="273" r:id="rId33"/>
    <p:sldId id="294" r:id="rId34"/>
    <p:sldId id="264" r:id="rId35"/>
    <p:sldId id="295" r:id="rId36"/>
    <p:sldId id="265" r:id="rId37"/>
    <p:sldId id="296" r:id="rId38"/>
    <p:sldId id="266" r:id="rId39"/>
    <p:sldId id="297" r:id="rId40"/>
    <p:sldId id="268" r:id="rId41"/>
    <p:sldId id="298" r:id="rId42"/>
    <p:sldId id="270" r:id="rId43"/>
    <p:sldId id="299" r:id="rId44"/>
    <p:sldId id="272" r:id="rId45"/>
    <p:sldId id="300" r:id="rId46"/>
    <p:sldId id="279" r:id="rId47"/>
    <p:sldId id="301" r:id="rId4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5292725"/>
            <a:ext cx="9144000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5" name="Freeform 4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6" name="Freeform 5"/>
          <p:cNvSpPr/>
          <p:nvPr/>
        </p:nvSpPr>
        <p:spPr>
          <a:xfrm>
            <a:off x="0" y="5546725"/>
            <a:ext cx="9147175" cy="1312863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7" name="Rectangle 6"/>
          <p:cNvSpPr/>
          <p:nvPr/>
        </p:nvSpPr>
        <p:spPr>
          <a:xfrm>
            <a:off x="0" y="5262563"/>
            <a:ext cx="9144000" cy="746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5502275"/>
            <a:ext cx="9144000" cy="1271588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F89D9B-FB7D-4733-92E5-8C808B028342}" type="datetime4">
              <a:rPr lang="en-US"/>
              <a:pPr/>
              <a:t>September 28, 2012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fld id="{F25AEFB4-BC0F-4A5B-9C97-E71400C052E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760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4"/>
          <p:cNvSpPr/>
          <p:nvPr userDrawn="1"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5"/>
          <p:cNvSpPr/>
          <p:nvPr userDrawn="1"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13E89C-D7FA-4006-B88E-CB5D905A8944}" type="datetime4">
              <a:rPr lang="en-US"/>
              <a:pPr/>
              <a:t>September 28, 2012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36B3C-2E1F-464E-AAFA-0359711626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39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4"/>
          <p:cNvSpPr/>
          <p:nvPr userDrawn="1"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5"/>
          <p:cNvSpPr/>
          <p:nvPr userDrawn="1"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/>
          <p:nvPr userDrawn="1"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8C28BD-CCF4-492D-A32B-BC1658244CA9}" type="datetime4">
              <a:rPr lang="en-US"/>
              <a:pPr/>
              <a:t>September 28, 2012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765DF6-3996-4D6B-8B3B-7F320CF8F7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49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83920B-0F85-436F-9EC6-F3196DA0DFBA}" type="datetime4">
              <a:rPr lang="en-US"/>
              <a:pPr/>
              <a:t>September 28, 2012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205F71-ABF5-4400-9046-8F1B6CA182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97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0" y="5546725"/>
            <a:ext cx="9147175" cy="1312863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0" y="5292725"/>
            <a:ext cx="9144000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5262563"/>
            <a:ext cx="9144000" cy="746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5502275"/>
            <a:ext cx="9144000" cy="1271588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3642A-B663-44FE-83A9-F64313EE2881}" type="datetime4">
              <a:rPr lang="en-US"/>
              <a:pPr/>
              <a:t>September 28, 2012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FF8BC-8BD5-4733-8C35-9F275641AC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317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4E34FBA8-9D5F-4142-8581-EBD842BE839B}" type="datetime4">
              <a:rPr lang="en-US"/>
              <a:pPr/>
              <a:t>September 28, 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A49CE3E2-31AF-41F3-98E3-469DA9AF32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689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CC900677-0394-403E-B8B8-2C344C87C696}" type="datetime4">
              <a:rPr lang="en-US"/>
              <a:pPr/>
              <a:t>September 28, 2012</a:t>
            </a:fld>
            <a:endParaRPr lang="en-U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054DFC5-865A-4409-A018-6B9F8BA5DF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305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0" y="5010150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0" y="4973638"/>
            <a:ext cx="7675563" cy="928687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B01C08-3EDC-42CD-9523-F6D4DD455BB3}" type="datetime4">
              <a:rPr lang="en-US"/>
              <a:pPr/>
              <a:t>September 28, 2012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C066AF-7C80-411F-898E-B0BB715B85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585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0" y="5381625"/>
            <a:ext cx="3286125" cy="1208088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0" y="5346700"/>
            <a:ext cx="3425825" cy="944563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C94EB1-2BCC-4356-BF5B-AC0783FBCCD0}" type="datetime4">
              <a:rPr lang="en-US"/>
              <a:pPr/>
              <a:t>September 28, 2012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4A055F-72F4-4498-AD2C-8C3E829C5FD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590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010150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0" y="5730875"/>
            <a:ext cx="9147175" cy="1127125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4973638"/>
            <a:ext cx="7675563" cy="928687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3175" y="5695950"/>
            <a:ext cx="9147175" cy="930275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B6717DF0-697D-4700-9EFC-05E16CB2AB16}" type="datetime4">
              <a:rPr lang="en-US"/>
              <a:pPr/>
              <a:t>September 28, 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DEB9641B-6CA2-4A32-AB88-74974294B1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493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1808163" y="6148388"/>
            <a:ext cx="7337425" cy="711200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411788"/>
            <a:ext cx="7605713" cy="928687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681163" y="6116638"/>
            <a:ext cx="7464425" cy="741362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CA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BF798280-158D-40A7-B85E-5808D9819BEC}" type="datetime4">
              <a:rPr lang="en-US"/>
              <a:pPr/>
              <a:t>September 28, 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B309A280-D2F9-40E5-8692-1735625C7A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456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1600200"/>
            <a:ext cx="7772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4D4D4D"/>
                </a:solidFill>
              </a:defRPr>
            </a:lvl1pPr>
          </a:lstStyle>
          <a:p>
            <a:fld id="{E6DAA7A0-0ACC-40D9-AB59-0A812D3CB544}" type="datetime4">
              <a:rPr lang="en-US"/>
              <a:pPr/>
              <a:t>September 28,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cap="all" spc="110" baseline="0" dirty="0">
                <a:solidFill>
                  <a:srgbClr val="4D4D4D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100" b="1">
                <a:solidFill>
                  <a:srgbClr val="4D4D4D"/>
                </a:solidFill>
              </a:defRPr>
            </a:lvl1pPr>
          </a:lstStyle>
          <a:p>
            <a:fld id="{E1FA297E-B185-4CB0-A642-198814847452}" type="slidenum">
              <a:rPr lang="en-US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 pitchFamily="34" charset="0"/>
          <a:ea typeface="MS PGothic" pitchFamily="34" charset="-128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 pitchFamily="34" charset="0"/>
          <a:ea typeface="MS PGothic" pitchFamily="34" charset="-128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 pitchFamily="34" charset="0"/>
          <a:ea typeface="MS PGothic" pitchFamily="34" charset="-128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ill Sans MT" pitchFamily="34" charset="0"/>
          <a:ea typeface="MS PGothic" pitchFamily="34" charset="-128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fontAlgn="base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73050" algn="l" rtl="0" fontAlgn="base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6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73050" algn="l" rtl="0" fontAlgn="base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73050" algn="l" rtl="0" fontAlgn="base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73050" algn="l" rtl="0" fontAlgn="base">
        <a:spcBef>
          <a:spcPts val="700"/>
        </a:spcBef>
        <a:spcAft>
          <a:spcPct val="0"/>
        </a:spcAft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Les </a:t>
            </a:r>
            <a:r>
              <a:rPr lang="en-US" dirty="0" err="1" smtClean="0">
                <a:ea typeface="+mj-ea"/>
              </a:rPr>
              <a:t>conjugaisons</a:t>
            </a:r>
            <a:endParaRPr lang="en-US" dirty="0">
              <a:ea typeface="+mj-e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5"/>
            <a:ext cx="3886200" cy="1825625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 err="1"/>
              <a:t>Ils</a:t>
            </a:r>
            <a:r>
              <a:rPr lang="en-US" dirty="0"/>
              <a:t> (</a:t>
            </a:r>
            <a:r>
              <a:rPr lang="en-US" dirty="0" err="1"/>
              <a:t>regarder</a:t>
            </a:r>
            <a:r>
              <a:rPr lang="en-US" dirty="0"/>
              <a:t>) ___________ trop la </a:t>
            </a:r>
            <a:r>
              <a:rPr lang="en-US" dirty="0" err="1"/>
              <a:t>télévision</a:t>
            </a:r>
            <a:r>
              <a:rPr lang="en-US" dirty="0"/>
              <a:t>.</a:t>
            </a:r>
            <a:r>
              <a:rPr lang="en-US" sz="6600" dirty="0"/>
              <a:t/>
            </a:r>
            <a:br>
              <a:rPr lang="en-US" sz="6600" dirty="0"/>
            </a:br>
            <a:endParaRPr lang="en-US" cap="none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Ils</a:t>
            </a:r>
            <a:r>
              <a:rPr lang="en-US" dirty="0"/>
              <a:t> </a:t>
            </a:r>
            <a:r>
              <a:rPr lang="en-US" b="1" u="sng" dirty="0" err="1"/>
              <a:t>regardent</a:t>
            </a:r>
            <a:r>
              <a:rPr lang="en-US" dirty="0"/>
              <a:t> trop la </a:t>
            </a:r>
            <a:r>
              <a:rPr lang="en-US" dirty="0" err="1"/>
              <a:t>télévision</a:t>
            </a:r>
            <a:r>
              <a:rPr lang="en-US" dirty="0"/>
              <a:t>.</a:t>
            </a:r>
            <a:r>
              <a:rPr lang="en-US" b="1" u="sng" dirty="0"/>
              <a:t/>
            </a:r>
            <a:br>
              <a:rPr lang="en-US" b="1" u="sng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483903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/>
              <a:t>Les </a:t>
            </a:r>
            <a:r>
              <a:rPr lang="en-US" dirty="0" err="1"/>
              <a:t>enfants</a:t>
            </a:r>
            <a:r>
              <a:rPr lang="en-US" dirty="0"/>
              <a:t> (</a:t>
            </a:r>
            <a:r>
              <a:rPr lang="en-US" dirty="0" err="1"/>
              <a:t>obéir</a:t>
            </a:r>
            <a:r>
              <a:rPr lang="en-US" dirty="0"/>
              <a:t>) _____ à </a:t>
            </a:r>
            <a:r>
              <a:rPr lang="en-US" dirty="0" err="1"/>
              <a:t>leur</a:t>
            </a:r>
            <a:r>
              <a:rPr lang="en-US" dirty="0"/>
              <a:t> </a:t>
            </a:r>
            <a:r>
              <a:rPr lang="en-US" dirty="0" err="1"/>
              <a:t>mère</a:t>
            </a:r>
            <a:r>
              <a:rPr lang="en-US" dirty="0"/>
              <a:t>.</a:t>
            </a:r>
            <a:r>
              <a:rPr lang="en-US" sz="6600" dirty="0"/>
              <a:t/>
            </a:r>
            <a:br>
              <a:rPr lang="en-US" sz="6600" dirty="0"/>
            </a:br>
            <a:endParaRPr lang="en-US" cap="none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enfants</a:t>
            </a:r>
            <a:r>
              <a:rPr lang="en-US" dirty="0" smtClean="0"/>
              <a:t> </a:t>
            </a:r>
            <a:r>
              <a:rPr lang="en-US" b="1" u="sng" dirty="0" err="1" smtClean="0"/>
              <a:t>obéissent</a:t>
            </a:r>
            <a:r>
              <a:rPr lang="en-US" dirty="0" smtClean="0"/>
              <a:t> à </a:t>
            </a:r>
            <a:r>
              <a:rPr lang="en-US" dirty="0" err="1" smtClean="0"/>
              <a:t>leur</a:t>
            </a:r>
            <a:r>
              <a:rPr lang="en-US" dirty="0" smtClean="0"/>
              <a:t> </a:t>
            </a:r>
            <a:r>
              <a:rPr lang="en-US" dirty="0" err="1" smtClean="0"/>
              <a:t>mère</a:t>
            </a:r>
            <a:r>
              <a:rPr lang="en-US" dirty="0" smtClean="0"/>
              <a:t>.</a:t>
            </a:r>
            <a:endParaRPr lang="en-US" b="1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651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 err="1"/>
              <a:t>Vous</a:t>
            </a:r>
            <a:r>
              <a:rPr lang="en-US" dirty="0"/>
              <a:t> (ne pas </a:t>
            </a:r>
            <a:r>
              <a:rPr lang="en-US" dirty="0" err="1"/>
              <a:t>répondre</a:t>
            </a:r>
            <a:r>
              <a:rPr lang="en-US" dirty="0"/>
              <a:t>) ___ ______  ____ à ma question.</a:t>
            </a:r>
            <a:r>
              <a:rPr lang="en-US" sz="6600" dirty="0"/>
              <a:t/>
            </a:r>
            <a:br>
              <a:rPr lang="en-US" sz="6600" dirty="0"/>
            </a:br>
            <a:endParaRPr lang="en-US" cap="none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b="1" u="sng" dirty="0"/>
              <a:t>ne </a:t>
            </a:r>
            <a:r>
              <a:rPr lang="en-US" b="1" u="sng" dirty="0" err="1"/>
              <a:t>répondez</a:t>
            </a:r>
            <a:r>
              <a:rPr lang="en-US" b="1" u="sng" dirty="0"/>
              <a:t> pas</a:t>
            </a:r>
            <a:r>
              <a:rPr lang="en-US" dirty="0"/>
              <a:t> à ma question.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833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/>
              <a:t>Elle (</a:t>
            </a:r>
            <a:r>
              <a:rPr lang="en-US" dirty="0" err="1"/>
              <a:t>parler</a:t>
            </a:r>
            <a:r>
              <a:rPr lang="en-US" dirty="0"/>
              <a:t>) ______ </a:t>
            </a:r>
            <a:r>
              <a:rPr lang="en-US" dirty="0" err="1"/>
              <a:t>couramment</a:t>
            </a:r>
            <a:r>
              <a:rPr lang="en-US" dirty="0"/>
              <a:t> le </a:t>
            </a:r>
            <a:r>
              <a:rPr lang="en-US" dirty="0" err="1"/>
              <a:t>français</a:t>
            </a:r>
            <a:r>
              <a:rPr lang="en-US" dirty="0"/>
              <a:t>.</a:t>
            </a:r>
            <a:r>
              <a:rPr lang="en-US" sz="6600" dirty="0"/>
              <a:t/>
            </a:r>
            <a:br>
              <a:rPr lang="en-US" sz="6600" dirty="0"/>
            </a:br>
            <a:endParaRPr lang="en-US" cap="none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Elle </a:t>
            </a:r>
            <a:r>
              <a:rPr lang="en-US" b="1" u="sng" dirty="0" err="1"/>
              <a:t>parle</a:t>
            </a:r>
            <a:r>
              <a:rPr lang="en-US" dirty="0"/>
              <a:t> </a:t>
            </a:r>
            <a:r>
              <a:rPr lang="en-US" dirty="0" err="1"/>
              <a:t>couramment</a:t>
            </a:r>
            <a:r>
              <a:rPr lang="en-US" dirty="0"/>
              <a:t> le </a:t>
            </a:r>
            <a:r>
              <a:rPr lang="en-US" dirty="0" err="1"/>
              <a:t>français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1995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Elle (</a:t>
            </a:r>
            <a:r>
              <a:rPr lang="en-US" dirty="0" err="1" smtClean="0">
                <a:ea typeface="+mj-ea"/>
              </a:rPr>
              <a:t>rougir</a:t>
            </a:r>
            <a:r>
              <a:rPr lang="en-US" dirty="0" smtClean="0">
                <a:ea typeface="+mj-ea"/>
              </a:rPr>
              <a:t>) _____ </a:t>
            </a:r>
            <a:r>
              <a:rPr lang="en-US" dirty="0" err="1" smtClean="0">
                <a:ea typeface="+mj-ea"/>
              </a:rPr>
              <a:t>facilement</a:t>
            </a:r>
            <a:r>
              <a:rPr lang="en-US" dirty="0" smtClean="0">
                <a:ea typeface="+mj-ea"/>
              </a:rPr>
              <a:t>.</a:t>
            </a:r>
            <a:endParaRPr lang="en-US" dirty="0">
              <a:ea typeface="+mj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>
              <a:ea typeface="+mn-e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Elle </a:t>
            </a:r>
            <a:r>
              <a:rPr lang="en-US" b="1" u="sng" dirty="0" err="1"/>
              <a:t>rougit</a:t>
            </a:r>
            <a:r>
              <a:rPr lang="en-US" dirty="0"/>
              <a:t> </a:t>
            </a:r>
            <a:r>
              <a:rPr lang="en-US" dirty="0" err="1"/>
              <a:t>facilement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647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 err="1"/>
              <a:t>Tu</a:t>
            </a:r>
            <a:r>
              <a:rPr lang="en-US" dirty="0"/>
              <a:t> (arriver) ____ à </a:t>
            </a:r>
            <a:r>
              <a:rPr lang="en-US" dirty="0" err="1"/>
              <a:t>quelle</a:t>
            </a:r>
            <a:r>
              <a:rPr lang="en-US" dirty="0"/>
              <a:t> </a:t>
            </a:r>
            <a:r>
              <a:rPr lang="en-US" dirty="0" err="1"/>
              <a:t>heure</a:t>
            </a:r>
            <a:r>
              <a:rPr lang="en-US" dirty="0"/>
              <a:t>?</a:t>
            </a:r>
            <a:r>
              <a:rPr lang="en-US" sz="6600" dirty="0"/>
              <a:t/>
            </a:r>
            <a:br>
              <a:rPr lang="en-US" sz="6600" dirty="0"/>
            </a:br>
            <a:endParaRPr lang="en-US" cap="none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>
                <a:ea typeface="+mj-ea"/>
              </a:rPr>
              <a:t>Tu</a:t>
            </a:r>
            <a:r>
              <a:rPr lang="en-US" dirty="0" smtClean="0">
                <a:ea typeface="+mj-ea"/>
              </a:rPr>
              <a:t> (</a:t>
            </a:r>
            <a:r>
              <a:rPr lang="en-US" dirty="0" err="1" smtClean="0">
                <a:ea typeface="+mj-ea"/>
              </a:rPr>
              <a:t>vendre</a:t>
            </a:r>
            <a:r>
              <a:rPr lang="en-US" dirty="0" smtClean="0">
                <a:ea typeface="+mj-ea"/>
              </a:rPr>
              <a:t>) _____ ton auto?</a:t>
            </a:r>
            <a:endParaRPr lang="en-US" dirty="0">
              <a:ea typeface="+mj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Tu</a:t>
            </a:r>
            <a:r>
              <a:rPr lang="en-US" dirty="0"/>
              <a:t> </a:t>
            </a:r>
            <a:r>
              <a:rPr lang="en-US" b="1" u="sng" dirty="0"/>
              <a:t>vends</a:t>
            </a:r>
            <a:r>
              <a:rPr lang="en-US" dirty="0"/>
              <a:t> ton auto?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9157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>
                <a:ea typeface="+mj-ea"/>
              </a:rPr>
              <a:t>Elles</a:t>
            </a:r>
            <a:r>
              <a:rPr lang="en-US" dirty="0" smtClean="0">
                <a:ea typeface="+mj-ea"/>
              </a:rPr>
              <a:t> (</a:t>
            </a:r>
            <a:r>
              <a:rPr lang="en-US" dirty="0" err="1" smtClean="0">
                <a:ea typeface="+mj-ea"/>
              </a:rPr>
              <a:t>jouer</a:t>
            </a:r>
            <a:r>
              <a:rPr lang="en-US" dirty="0" smtClean="0">
                <a:ea typeface="+mj-ea"/>
              </a:rPr>
              <a:t>) _____ au football.</a:t>
            </a:r>
            <a:endParaRPr lang="en-US" dirty="0">
              <a:ea typeface="+mj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>
              <a:ea typeface="+mn-e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Elles</a:t>
            </a:r>
            <a:r>
              <a:rPr lang="en-US" dirty="0" smtClean="0"/>
              <a:t> </a:t>
            </a:r>
            <a:r>
              <a:rPr lang="en-US" b="1" u="sng" dirty="0" err="1" smtClean="0"/>
              <a:t>jouent</a:t>
            </a:r>
            <a:r>
              <a:rPr lang="en-US" dirty="0" smtClean="0"/>
              <a:t> au football.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718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/>
              <a:t>Ils</a:t>
            </a:r>
            <a:r>
              <a:rPr lang="en-US" dirty="0"/>
              <a:t> (</a:t>
            </a:r>
            <a:r>
              <a:rPr lang="en-US" dirty="0" err="1"/>
              <a:t>perdre</a:t>
            </a:r>
            <a:r>
              <a:rPr lang="en-US" dirty="0"/>
              <a:t>) _____ de </a:t>
            </a:r>
            <a:r>
              <a:rPr lang="en-US" dirty="0" err="1"/>
              <a:t>l</a:t>
            </a:r>
            <a:r>
              <a:rPr lang="en-US" altLang="en-US" dirty="0" err="1"/>
              <a:t>’</a:t>
            </a:r>
            <a:r>
              <a:rPr lang="en-US" dirty="0" err="1"/>
              <a:t>argent</a:t>
            </a:r>
            <a:r>
              <a:rPr lang="en-US" dirty="0"/>
              <a:t>.</a:t>
            </a:r>
            <a:endParaRPr lang="en-US" sz="6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b="1" u="sng" dirty="0" err="1" smtClean="0"/>
              <a:t>perdent</a:t>
            </a:r>
            <a:r>
              <a:rPr lang="en-US" dirty="0" smtClean="0"/>
              <a:t> de </a:t>
            </a:r>
            <a:r>
              <a:rPr lang="en-US" dirty="0" err="1" smtClean="0"/>
              <a:t>l’argent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2337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 err="1"/>
              <a:t>où</a:t>
            </a:r>
            <a:r>
              <a:rPr lang="en-US" dirty="0"/>
              <a:t> </a:t>
            </a:r>
            <a:r>
              <a:rPr lang="en-US" dirty="0" err="1"/>
              <a:t>est-ce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vous</a:t>
            </a:r>
            <a:r>
              <a:rPr lang="en-US" dirty="0"/>
              <a:t> (</a:t>
            </a:r>
            <a:r>
              <a:rPr lang="en-US" dirty="0" err="1"/>
              <a:t>habiter</a:t>
            </a:r>
            <a:r>
              <a:rPr lang="en-US" dirty="0"/>
              <a:t>) _______?</a:t>
            </a:r>
            <a:r>
              <a:rPr lang="en-US" sz="6600" dirty="0"/>
              <a:t/>
            </a:r>
            <a:br>
              <a:rPr lang="en-US" sz="6600" dirty="0"/>
            </a:br>
            <a:endParaRPr lang="en-US" cap="none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où</a:t>
            </a:r>
            <a:r>
              <a:rPr lang="en-US" dirty="0"/>
              <a:t> </a:t>
            </a:r>
            <a:r>
              <a:rPr lang="en-US" dirty="0" err="1"/>
              <a:t>est-ce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b="1" u="sng" dirty="0" err="1" smtClean="0"/>
              <a:t>habitez</a:t>
            </a:r>
            <a:r>
              <a:rPr lang="en-US" b="1" u="sng" dirty="0" smtClean="0"/>
              <a:t>?</a:t>
            </a:r>
            <a:r>
              <a:rPr lang="en-US" sz="6600" dirty="0"/>
              <a:t/>
            </a:r>
            <a:br>
              <a:rPr lang="en-US" sz="6600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9617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/>
              <a:t>Il (</a:t>
            </a:r>
            <a:r>
              <a:rPr lang="en-US" dirty="0" err="1"/>
              <a:t>réfléchir</a:t>
            </a:r>
            <a:r>
              <a:rPr lang="en-US" dirty="0"/>
              <a:t>) _____ </a:t>
            </a:r>
            <a:r>
              <a:rPr lang="en-US" dirty="0" err="1"/>
              <a:t>toujours</a:t>
            </a:r>
            <a:r>
              <a:rPr lang="en-US" dirty="0"/>
              <a:t> </a:t>
            </a:r>
            <a:r>
              <a:rPr lang="en-US" dirty="0" err="1"/>
              <a:t>avant</a:t>
            </a:r>
            <a:r>
              <a:rPr lang="en-US" dirty="0"/>
              <a:t> </a:t>
            </a:r>
            <a:r>
              <a:rPr lang="en-US" dirty="0" err="1"/>
              <a:t>d</a:t>
            </a:r>
            <a:r>
              <a:rPr lang="en-US" altLang="en-US" dirty="0" err="1"/>
              <a:t>’</a:t>
            </a:r>
            <a:r>
              <a:rPr lang="en-US" dirty="0" err="1"/>
              <a:t>agir</a:t>
            </a:r>
            <a:r>
              <a:rPr lang="en-US" dirty="0"/>
              <a:t>.</a:t>
            </a:r>
            <a:r>
              <a:rPr lang="en-US" sz="6600" dirty="0"/>
              <a:t/>
            </a:r>
            <a:br>
              <a:rPr lang="en-US" sz="6600" dirty="0"/>
            </a:br>
            <a:endParaRPr lang="en-US" cap="none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 </a:t>
            </a:r>
            <a:r>
              <a:rPr lang="en-US" b="1" u="sng" dirty="0" err="1" smtClean="0"/>
              <a:t>réfléchit</a:t>
            </a:r>
            <a:r>
              <a:rPr lang="en-US" dirty="0"/>
              <a:t> </a:t>
            </a:r>
            <a:r>
              <a:rPr lang="en-US" dirty="0" err="1" smtClean="0"/>
              <a:t>toujours</a:t>
            </a:r>
            <a:r>
              <a:rPr lang="en-US" dirty="0" smtClean="0"/>
              <a:t> </a:t>
            </a:r>
            <a:r>
              <a:rPr lang="en-US" dirty="0" err="1" smtClean="0"/>
              <a:t>avant</a:t>
            </a:r>
            <a:r>
              <a:rPr lang="en-US" dirty="0" smtClean="0"/>
              <a:t> </a:t>
            </a:r>
            <a:r>
              <a:rPr lang="en-US" dirty="0" err="1" smtClean="0"/>
              <a:t>d’agir</a:t>
            </a:r>
            <a:r>
              <a:rPr lang="en-US" dirty="0" smtClean="0"/>
              <a:t>. </a:t>
            </a:r>
            <a:endParaRPr lang="en-US" b="1" u="sn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3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Tu</a:t>
            </a:r>
            <a:r>
              <a:rPr lang="en-US" dirty="0"/>
              <a:t> </a:t>
            </a:r>
            <a:r>
              <a:rPr lang="en-US" b="1" u="sng" dirty="0"/>
              <a:t>arrives</a:t>
            </a:r>
            <a:r>
              <a:rPr lang="en-US" dirty="0"/>
              <a:t> à </a:t>
            </a:r>
            <a:r>
              <a:rPr lang="en-US" dirty="0" err="1"/>
              <a:t>quelle</a:t>
            </a:r>
            <a:r>
              <a:rPr lang="en-US" dirty="0"/>
              <a:t> </a:t>
            </a:r>
            <a:r>
              <a:rPr lang="en-US" dirty="0" err="1"/>
              <a:t>heure</a:t>
            </a:r>
            <a:r>
              <a:rPr lang="en-US" dirty="0"/>
              <a:t>?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6716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Il (</a:t>
            </a:r>
            <a:r>
              <a:rPr lang="en-US" dirty="0" err="1"/>
              <a:t>écouter</a:t>
            </a:r>
            <a:r>
              <a:rPr lang="en-US" dirty="0" smtClean="0"/>
              <a:t>) _________ </a:t>
            </a:r>
            <a:r>
              <a:rPr lang="en-US" dirty="0"/>
              <a:t>beaucoup la radio.</a:t>
            </a:r>
            <a:endParaRPr lang="en-US" sz="6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 </a:t>
            </a:r>
            <a:r>
              <a:rPr lang="en-US" b="1" u="sng" dirty="0" err="1" smtClean="0"/>
              <a:t>écoute</a:t>
            </a:r>
            <a:r>
              <a:rPr lang="en-US" dirty="0" smtClean="0"/>
              <a:t> beaucoup la radio.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5547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/>
              <a:t>Elle (ne pas </a:t>
            </a:r>
            <a:r>
              <a:rPr lang="en-US" dirty="0" err="1"/>
              <a:t>répondre</a:t>
            </a:r>
            <a:r>
              <a:rPr lang="en-US" dirty="0"/>
              <a:t>) ____ ______  ____ À </a:t>
            </a:r>
            <a:r>
              <a:rPr lang="en-US" dirty="0" err="1"/>
              <a:t>mes</a:t>
            </a:r>
            <a:r>
              <a:rPr lang="en-US" dirty="0"/>
              <a:t> </a:t>
            </a:r>
            <a:r>
              <a:rPr lang="en-US" dirty="0" err="1"/>
              <a:t>textes</a:t>
            </a:r>
            <a:r>
              <a:rPr lang="en-US" dirty="0"/>
              <a:t>.</a:t>
            </a:r>
            <a:r>
              <a:rPr lang="en-US" sz="6600" dirty="0"/>
              <a:t/>
            </a:r>
            <a:br>
              <a:rPr lang="en-US" sz="6600" dirty="0"/>
            </a:br>
            <a:endParaRPr lang="en-US" cap="none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Elle </a:t>
            </a:r>
            <a:r>
              <a:rPr lang="en-US" b="1" u="sng" dirty="0" smtClean="0"/>
              <a:t>ne </a:t>
            </a:r>
            <a:r>
              <a:rPr lang="en-US" b="1" u="sng" dirty="0" err="1" smtClean="0"/>
              <a:t>répond</a:t>
            </a:r>
            <a:r>
              <a:rPr lang="en-US" b="1" u="sng" dirty="0" smtClean="0"/>
              <a:t> pas</a:t>
            </a:r>
            <a:r>
              <a:rPr lang="en-US" dirty="0" smtClean="0"/>
              <a:t> à </a:t>
            </a:r>
            <a:r>
              <a:rPr lang="en-US" dirty="0" err="1" smtClean="0"/>
              <a:t>mes</a:t>
            </a:r>
            <a:r>
              <a:rPr lang="en-US" dirty="0" smtClean="0"/>
              <a:t> </a:t>
            </a:r>
            <a:r>
              <a:rPr lang="en-US" dirty="0" err="1" smtClean="0"/>
              <a:t>textes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801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Nous (aimer) _____ </a:t>
            </a:r>
            <a:r>
              <a:rPr lang="en-US" dirty="0" err="1" smtClean="0">
                <a:ea typeface="+mj-ea"/>
              </a:rPr>
              <a:t>ce</a:t>
            </a:r>
            <a:r>
              <a:rPr lang="en-US" dirty="0" smtClean="0">
                <a:ea typeface="+mj-ea"/>
              </a:rPr>
              <a:t> film.</a:t>
            </a:r>
            <a:endParaRPr lang="en-US" dirty="0">
              <a:ea typeface="+mj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>
              <a:ea typeface="+mn-ea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Nous </a:t>
            </a:r>
            <a:r>
              <a:rPr lang="en-US" b="1" u="sng" dirty="0" err="1" smtClean="0"/>
              <a:t>aimons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film.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4135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/>
              <a:t>Elle (chanter) _____ </a:t>
            </a:r>
            <a:r>
              <a:rPr lang="en-US" dirty="0" err="1"/>
              <a:t>très</a:t>
            </a:r>
            <a:r>
              <a:rPr lang="en-US" dirty="0"/>
              <a:t> </a:t>
            </a:r>
            <a:r>
              <a:rPr lang="en-US" dirty="0" err="1"/>
              <a:t>bien</a:t>
            </a:r>
            <a:r>
              <a:rPr lang="en-US" dirty="0"/>
              <a:t>.</a:t>
            </a:r>
            <a:r>
              <a:rPr lang="en-US" sz="6600" dirty="0"/>
              <a:t/>
            </a:r>
            <a:br>
              <a:rPr lang="en-US" sz="6600" dirty="0"/>
            </a:br>
            <a:endParaRPr lang="en-US" cap="none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Elle </a:t>
            </a:r>
            <a:r>
              <a:rPr lang="en-US" b="1" u="sng" dirty="0" err="1" smtClean="0"/>
              <a:t>chante</a:t>
            </a:r>
            <a:r>
              <a:rPr lang="en-US" dirty="0" smtClean="0"/>
              <a:t> </a:t>
            </a:r>
            <a:r>
              <a:rPr lang="en-US" dirty="0" err="1" smtClean="0"/>
              <a:t>très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3223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Nous (</a:t>
            </a:r>
            <a:r>
              <a:rPr lang="en-US" dirty="0" err="1" smtClean="0">
                <a:ea typeface="+mj-ea"/>
              </a:rPr>
              <a:t>vIEILLIR</a:t>
            </a:r>
            <a:r>
              <a:rPr lang="en-US" dirty="0" smtClean="0">
                <a:ea typeface="+mj-ea"/>
              </a:rPr>
              <a:t>) _____ </a:t>
            </a:r>
            <a:r>
              <a:rPr lang="en-US" dirty="0" err="1" smtClean="0">
                <a:ea typeface="+mj-ea"/>
              </a:rPr>
              <a:t>tous</a:t>
            </a:r>
            <a:r>
              <a:rPr lang="en-US" dirty="0" smtClean="0">
                <a:ea typeface="+mj-ea"/>
              </a:rPr>
              <a:t>.</a:t>
            </a:r>
            <a:endParaRPr lang="en-US" dirty="0">
              <a:ea typeface="+mj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>
              <a:ea typeface="+mn-ea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Nous </a:t>
            </a:r>
            <a:r>
              <a:rPr lang="en-US" b="1" u="sng" dirty="0" err="1" smtClean="0"/>
              <a:t>vieillissons</a:t>
            </a:r>
            <a:r>
              <a:rPr lang="en-US" dirty="0"/>
              <a:t> </a:t>
            </a:r>
            <a:r>
              <a:rPr lang="en-US" dirty="0" err="1" smtClean="0"/>
              <a:t>tous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943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Elle (</a:t>
            </a:r>
            <a:r>
              <a:rPr lang="en-US" dirty="0" err="1" smtClean="0">
                <a:ea typeface="+mj-ea"/>
              </a:rPr>
              <a:t>choisir</a:t>
            </a:r>
            <a:r>
              <a:rPr lang="en-US" dirty="0" smtClean="0">
                <a:ea typeface="+mj-ea"/>
              </a:rPr>
              <a:t>) _____ </a:t>
            </a:r>
            <a:r>
              <a:rPr lang="en-US" dirty="0" err="1" smtClean="0">
                <a:ea typeface="+mj-ea"/>
              </a:rPr>
              <a:t>une</a:t>
            </a:r>
            <a:r>
              <a:rPr lang="en-US" dirty="0" smtClean="0">
                <a:ea typeface="+mj-ea"/>
              </a:rPr>
              <a:t> robe blanche.</a:t>
            </a:r>
            <a:endParaRPr lang="en-US" dirty="0">
              <a:ea typeface="+mj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>
              <a:ea typeface="+mn-ea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Je (</a:t>
            </a:r>
            <a:r>
              <a:rPr lang="en-US" dirty="0" err="1" smtClean="0">
                <a:ea typeface="+mj-ea"/>
              </a:rPr>
              <a:t>confondre</a:t>
            </a:r>
            <a:r>
              <a:rPr lang="en-US" dirty="0" smtClean="0">
                <a:ea typeface="+mj-ea"/>
              </a:rPr>
              <a:t>) _____ </a:t>
            </a:r>
            <a:r>
              <a:rPr lang="en-US" dirty="0" err="1" smtClean="0">
                <a:ea typeface="+mj-ea"/>
              </a:rPr>
              <a:t>toujours</a:t>
            </a:r>
            <a:r>
              <a:rPr lang="en-US" dirty="0" smtClean="0">
                <a:ea typeface="+mj-ea"/>
              </a:rPr>
              <a:t> les </a:t>
            </a:r>
            <a:r>
              <a:rPr lang="en-US" dirty="0" err="1" smtClean="0">
                <a:ea typeface="+mj-ea"/>
              </a:rPr>
              <a:t>deux</a:t>
            </a:r>
            <a:r>
              <a:rPr lang="en-US" dirty="0" smtClean="0">
                <a:ea typeface="+mj-ea"/>
              </a:rPr>
              <a:t> </a:t>
            </a:r>
            <a:r>
              <a:rPr lang="en-US" dirty="0" err="1" smtClean="0">
                <a:ea typeface="+mj-ea"/>
              </a:rPr>
              <a:t>noms</a:t>
            </a:r>
            <a:r>
              <a:rPr lang="en-US" dirty="0" smtClean="0">
                <a:ea typeface="+mj-ea"/>
              </a:rPr>
              <a:t>.</a:t>
            </a:r>
            <a:endParaRPr lang="en-US" dirty="0">
              <a:ea typeface="+mj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>
              <a:ea typeface="+mn-ea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b="1" u="sng" dirty="0" err="1" smtClean="0"/>
              <a:t>confonds</a:t>
            </a:r>
            <a:r>
              <a:rPr lang="en-US" dirty="0" smtClean="0"/>
              <a:t> </a:t>
            </a:r>
            <a:r>
              <a:rPr lang="en-US" dirty="0" err="1" smtClean="0"/>
              <a:t>toujours</a:t>
            </a:r>
            <a:r>
              <a:rPr lang="en-US" dirty="0" smtClean="0"/>
              <a:t> les </a:t>
            </a:r>
            <a:r>
              <a:rPr lang="en-US" dirty="0" err="1" smtClean="0"/>
              <a:t>deux</a:t>
            </a:r>
            <a:r>
              <a:rPr lang="en-US" dirty="0" smtClean="0"/>
              <a:t> </a:t>
            </a:r>
            <a:r>
              <a:rPr lang="en-US" dirty="0" err="1" smtClean="0"/>
              <a:t>noms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422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Attention! </a:t>
            </a:r>
            <a:r>
              <a:rPr lang="en-US" dirty="0" err="1" smtClean="0">
                <a:ea typeface="+mj-ea"/>
              </a:rPr>
              <a:t>Ce</a:t>
            </a:r>
            <a:r>
              <a:rPr lang="en-US" dirty="0" smtClean="0">
                <a:ea typeface="+mj-ea"/>
              </a:rPr>
              <a:t> </a:t>
            </a:r>
            <a:r>
              <a:rPr lang="en-US" dirty="0" err="1" smtClean="0">
                <a:ea typeface="+mj-ea"/>
              </a:rPr>
              <a:t>chien</a:t>
            </a:r>
            <a:r>
              <a:rPr lang="en-US" dirty="0" smtClean="0">
                <a:ea typeface="+mj-ea"/>
              </a:rPr>
              <a:t> (</a:t>
            </a:r>
            <a:r>
              <a:rPr lang="en-US" dirty="0" err="1" smtClean="0">
                <a:ea typeface="+mj-ea"/>
              </a:rPr>
              <a:t>mordre</a:t>
            </a:r>
            <a:r>
              <a:rPr lang="en-US" dirty="0" smtClean="0">
                <a:ea typeface="+mj-ea"/>
              </a:rPr>
              <a:t>) _____!</a:t>
            </a:r>
            <a:endParaRPr lang="en-US" dirty="0">
              <a:ea typeface="+mj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>
              <a:ea typeface="+mn-ea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Attention!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chien</a:t>
            </a:r>
            <a:r>
              <a:rPr lang="en-US" dirty="0" smtClean="0"/>
              <a:t> </a:t>
            </a:r>
            <a:r>
              <a:rPr lang="en-US" b="1" u="sng" dirty="0" err="1" smtClean="0"/>
              <a:t>mord</a:t>
            </a:r>
            <a:r>
              <a:rPr lang="en-US" dirty="0"/>
              <a:t>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9630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Nous (NE PAS VENDRE) ____ ________   ____ de </a:t>
            </a:r>
            <a:r>
              <a:rPr lang="en-US" dirty="0" err="1" smtClean="0">
                <a:ea typeface="+mj-ea"/>
              </a:rPr>
              <a:t>souliers</a:t>
            </a:r>
            <a:r>
              <a:rPr lang="en-US" dirty="0" smtClean="0">
                <a:ea typeface="+mj-ea"/>
              </a:rPr>
              <a:t>.</a:t>
            </a:r>
            <a:endParaRPr lang="en-US" dirty="0">
              <a:ea typeface="+mj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>
              <a:ea typeface="+mn-ea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Nous </a:t>
            </a:r>
            <a:r>
              <a:rPr lang="en-US" b="1" u="sng" dirty="0" smtClean="0"/>
              <a:t>ne </a:t>
            </a:r>
            <a:r>
              <a:rPr lang="en-US" b="1" u="sng" dirty="0" err="1" smtClean="0"/>
              <a:t>vendons</a:t>
            </a:r>
            <a:r>
              <a:rPr lang="en-US" b="1" u="sng" dirty="0" smtClean="0"/>
              <a:t> pas</a:t>
            </a:r>
            <a:r>
              <a:rPr lang="en-US" dirty="0" smtClean="0"/>
              <a:t> de </a:t>
            </a:r>
            <a:r>
              <a:rPr lang="en-US" dirty="0" err="1" smtClean="0"/>
              <a:t>souliers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95888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 err="1"/>
              <a:t>Ils</a:t>
            </a:r>
            <a:r>
              <a:rPr lang="en-US" dirty="0"/>
              <a:t> (</a:t>
            </a:r>
            <a:r>
              <a:rPr lang="en-US" dirty="0" err="1"/>
              <a:t>applaudir</a:t>
            </a:r>
            <a:r>
              <a:rPr lang="en-US" dirty="0"/>
              <a:t>) _____ </a:t>
            </a:r>
            <a:r>
              <a:rPr lang="en-US" dirty="0" err="1"/>
              <a:t>l</a:t>
            </a:r>
            <a:r>
              <a:rPr lang="en-US" altLang="en-US" dirty="0" err="1"/>
              <a:t>’</a:t>
            </a:r>
            <a:r>
              <a:rPr lang="en-US" dirty="0" err="1"/>
              <a:t>acteur</a:t>
            </a:r>
            <a:r>
              <a:rPr lang="en-US" dirty="0"/>
              <a:t>.</a:t>
            </a:r>
            <a:r>
              <a:rPr lang="en-US" sz="6600" dirty="0"/>
              <a:t/>
            </a:r>
            <a:br>
              <a:rPr lang="en-US" sz="6600" dirty="0"/>
            </a:br>
            <a:endParaRPr lang="en-US" cap="none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b="1" u="sng" dirty="0" err="1" smtClean="0"/>
              <a:t>applaudissent</a:t>
            </a:r>
            <a:r>
              <a:rPr lang="en-US" dirty="0" smtClean="0"/>
              <a:t> </a:t>
            </a:r>
            <a:r>
              <a:rPr lang="en-US" dirty="0" err="1" smtClean="0"/>
              <a:t>l’acteur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83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Elle </a:t>
            </a:r>
            <a:r>
              <a:rPr lang="en-US" b="1" u="sng" dirty="0" err="1"/>
              <a:t>choisit</a:t>
            </a:r>
            <a:r>
              <a:rPr lang="en-US" dirty="0"/>
              <a:t> </a:t>
            </a:r>
            <a:r>
              <a:rPr lang="en-US" dirty="0" err="1"/>
              <a:t>une</a:t>
            </a:r>
            <a:r>
              <a:rPr lang="en-US" dirty="0"/>
              <a:t> robe blanche.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954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/>
              <a:t>Nous (</a:t>
            </a:r>
            <a:r>
              <a:rPr lang="en-US" dirty="0" err="1"/>
              <a:t>travailler</a:t>
            </a:r>
            <a:r>
              <a:rPr lang="en-US" dirty="0"/>
              <a:t>) ______ à Paris.</a:t>
            </a:r>
            <a:r>
              <a:rPr lang="en-US" sz="6600" dirty="0"/>
              <a:t/>
            </a:r>
            <a:br>
              <a:rPr lang="en-US" sz="6600" dirty="0"/>
            </a:br>
            <a:endParaRPr lang="en-US" cap="none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Nous </a:t>
            </a:r>
            <a:r>
              <a:rPr lang="en-US" b="1" u="sng" dirty="0" err="1"/>
              <a:t>travaillons</a:t>
            </a:r>
            <a:r>
              <a:rPr lang="en-US" dirty="0"/>
              <a:t> à Paris.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027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8"/>
            <a:ext cx="7772400" cy="136207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dirty="0" smtClean="0"/>
              <a:t>JE (</a:t>
            </a:r>
            <a:r>
              <a:rPr lang="en-US" dirty="0" err="1" smtClean="0"/>
              <a:t>attendre</a:t>
            </a:r>
            <a:r>
              <a:rPr lang="en-US" dirty="0"/>
              <a:t>) _____ Pierre </a:t>
            </a:r>
            <a:r>
              <a:rPr lang="en-US" dirty="0" err="1"/>
              <a:t>depuis</a:t>
            </a:r>
            <a:r>
              <a:rPr lang="en-US" dirty="0"/>
              <a:t> </a:t>
            </a:r>
            <a:r>
              <a:rPr lang="en-US" dirty="0" err="1"/>
              <a:t>deux</a:t>
            </a:r>
            <a:r>
              <a:rPr lang="en-US" dirty="0"/>
              <a:t> </a:t>
            </a:r>
            <a:r>
              <a:rPr lang="en-US" dirty="0" err="1"/>
              <a:t>heures</a:t>
            </a:r>
            <a:r>
              <a:rPr lang="en-US" dirty="0"/>
              <a:t>.</a:t>
            </a:r>
            <a:r>
              <a:rPr lang="en-US" sz="6600" dirty="0"/>
              <a:t/>
            </a:r>
            <a:br>
              <a:rPr lang="en-US" sz="6600" dirty="0"/>
            </a:br>
            <a:endParaRPr lang="en-US" cap="none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err="1"/>
              <a:t>J’attends</a:t>
            </a:r>
            <a:r>
              <a:rPr lang="en-US" dirty="0"/>
              <a:t> Pierre </a:t>
            </a:r>
            <a:r>
              <a:rPr lang="en-US" dirty="0" err="1"/>
              <a:t>depuis</a:t>
            </a:r>
            <a:r>
              <a:rPr lang="en-US" dirty="0"/>
              <a:t> </a:t>
            </a:r>
            <a:r>
              <a:rPr lang="en-US" dirty="0" err="1"/>
              <a:t>deux</a:t>
            </a:r>
            <a:r>
              <a:rPr lang="en-US" dirty="0"/>
              <a:t> </a:t>
            </a:r>
            <a:r>
              <a:rPr lang="en-US" dirty="0" err="1"/>
              <a:t>heures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086423"/>
      </p:ext>
    </p:extLst>
  </p:cSld>
  <p:clrMapOvr>
    <a:masterClrMapping/>
  </p:clrMapOvr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 Pop.thmx</Template>
  <TotalTime>38</TotalTime>
  <Words>342</Words>
  <Application>Microsoft Office PowerPoint</Application>
  <PresentationFormat>On-screen Show (4:3)</PresentationFormat>
  <Paragraphs>47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3" baseType="lpstr">
      <vt:lpstr>Gill Sans MT</vt:lpstr>
      <vt:lpstr>MS PGothic</vt:lpstr>
      <vt:lpstr>Arial</vt:lpstr>
      <vt:lpstr>Wingdings 3</vt:lpstr>
      <vt:lpstr>Calibri</vt:lpstr>
      <vt:lpstr>Urban Pop</vt:lpstr>
      <vt:lpstr>Les conjugaisons</vt:lpstr>
      <vt:lpstr>Tu (arriver) ____ à quelle heure? </vt:lpstr>
      <vt:lpstr>Tu arrives à quelle heure? </vt:lpstr>
      <vt:lpstr>Elle (choisir) _____ une robe blanche.</vt:lpstr>
      <vt:lpstr>Elle choisit une robe blanche. </vt:lpstr>
      <vt:lpstr>Nous (travailler) ______ à Paris. </vt:lpstr>
      <vt:lpstr>Nous travaillons à Paris. </vt:lpstr>
      <vt:lpstr>JE (attendre) _____ Pierre depuis deux heures. </vt:lpstr>
      <vt:lpstr>J’attends Pierre depuis deux heures. </vt:lpstr>
      <vt:lpstr>Ils (regarder) ___________ trop la télévision. </vt:lpstr>
      <vt:lpstr>Ils regardent trop la télévision. </vt:lpstr>
      <vt:lpstr>Les enfants (obéir) _____ à leur mère. </vt:lpstr>
      <vt:lpstr>Les enfants obéissent à leur mère.</vt:lpstr>
      <vt:lpstr>Vous (ne pas répondre) ___ ______  ____ à ma question. </vt:lpstr>
      <vt:lpstr>Vous ne répondez pas à ma question. </vt:lpstr>
      <vt:lpstr>Elle (parler) ______ couramment le français. </vt:lpstr>
      <vt:lpstr>Elle parle couramment le français. </vt:lpstr>
      <vt:lpstr>Elle (rougir) _____ facilement.</vt:lpstr>
      <vt:lpstr>Elle rougit facilement. </vt:lpstr>
      <vt:lpstr>Tu (vendre) _____ ton auto?</vt:lpstr>
      <vt:lpstr>Tu vends ton auto? </vt:lpstr>
      <vt:lpstr>Elles (jouer) _____ au football.</vt:lpstr>
      <vt:lpstr>Elles jouent au football.</vt:lpstr>
      <vt:lpstr>Ils (perdre) _____ de l’argent.</vt:lpstr>
      <vt:lpstr>Ils perdent de l’argent.</vt:lpstr>
      <vt:lpstr>où est-ce que vous (habiter) _______? </vt:lpstr>
      <vt:lpstr>où est-ce que vous habitez? </vt:lpstr>
      <vt:lpstr>Il (réfléchir) _____ toujours avant d’agir. </vt:lpstr>
      <vt:lpstr>Il réfléchit toujours avant d’agir. </vt:lpstr>
      <vt:lpstr>Il (écouter) _________ beaucoup la radio.</vt:lpstr>
      <vt:lpstr>Il écoute beaucoup la radio.</vt:lpstr>
      <vt:lpstr>Elle (ne pas répondre) ____ ______  ____ À mes textes. </vt:lpstr>
      <vt:lpstr>Elle ne répond pas à mes textes.</vt:lpstr>
      <vt:lpstr>Nous (aimer) _____ ce film.</vt:lpstr>
      <vt:lpstr>Nous aimons ce film.</vt:lpstr>
      <vt:lpstr>Elle (chanter) _____ très bien. </vt:lpstr>
      <vt:lpstr>Elle chante très bien.</vt:lpstr>
      <vt:lpstr>Nous (vIEILLIR) _____ tous.</vt:lpstr>
      <vt:lpstr>Nous vieillissons tous.</vt:lpstr>
      <vt:lpstr>Je (confondre) _____ toujours les deux noms.</vt:lpstr>
      <vt:lpstr>Je confonds toujours les deux noms.</vt:lpstr>
      <vt:lpstr>Attention! Ce chien (mordre) _____!</vt:lpstr>
      <vt:lpstr>Attention! Ce chien mord!</vt:lpstr>
      <vt:lpstr>Nous (NE PAS VENDRE) ____ ________   ____ de souliers.</vt:lpstr>
      <vt:lpstr>Nous ne vendons pas de souliers.</vt:lpstr>
      <vt:lpstr>Ils (applaudir) _____ l’acteur. </vt:lpstr>
      <vt:lpstr>Ils applaudissent l’acteur.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conjugaisons</dc:title>
  <dc:creator>Sarah</dc:creator>
  <cp:lastModifiedBy>Biega, Sarah</cp:lastModifiedBy>
  <cp:revision>8</cp:revision>
  <dcterms:created xsi:type="dcterms:W3CDTF">2012-09-19T12:21:00Z</dcterms:created>
  <dcterms:modified xsi:type="dcterms:W3CDTF">2012-09-28T18:19:15Z</dcterms:modified>
</cp:coreProperties>
</file>